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74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1ABC3-9735-4284-8A45-EAB79C2B564D}" type="datetimeFigureOut">
              <a:rPr lang="de-AT" smtClean="0"/>
              <a:pPr/>
              <a:t>25.01.2019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3E56-37CD-46F0-B738-58921722B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br>
              <a:rPr lang="de-AT" b="1" dirty="0" smtClean="0">
                <a:solidFill>
                  <a:srgbClr val="FF0000"/>
                </a:solidFill>
              </a:rPr>
            </a:br>
            <a:r>
              <a:rPr lang="de-AT" sz="2400" b="1" dirty="0" smtClean="0"/>
              <a:t>www.rc-feldamsee.at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Eine Erfolgsgeschichte seit 20 Jahren!</a:t>
            </a:r>
          </a:p>
          <a:p>
            <a:r>
              <a:rPr lang="de-AT" sz="4000" b="1" smtClean="0">
                <a:solidFill>
                  <a:srgbClr val="FF0000"/>
                </a:solidFill>
              </a:rPr>
              <a:t>„Spaß </a:t>
            </a:r>
            <a:r>
              <a:rPr lang="de-AT" sz="4000" b="1" dirty="0" smtClean="0">
                <a:solidFill>
                  <a:srgbClr val="FF0000"/>
                </a:solidFill>
              </a:rPr>
              <a:t>am Rad!“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b="1" u="sng" dirty="0" smtClean="0"/>
              <a:t>2006 – 2008:</a:t>
            </a:r>
          </a:p>
          <a:p>
            <a:r>
              <a:rPr lang="de-AT" b="1" dirty="0" smtClean="0"/>
              <a:t>Sehr erfolgreiche Saisonen </a:t>
            </a:r>
            <a:r>
              <a:rPr lang="de-AT" dirty="0" smtClean="0"/>
              <a:t>mit über 25 Lizenzfahrern!</a:t>
            </a:r>
          </a:p>
          <a:p>
            <a:r>
              <a:rPr lang="de-AT" dirty="0" smtClean="0"/>
              <a:t>u. a. Rudolf Gross, Peter </a:t>
            </a:r>
            <a:r>
              <a:rPr lang="de-AT" dirty="0" err="1" smtClean="0"/>
              <a:t>Fladerer</a:t>
            </a:r>
            <a:r>
              <a:rPr lang="de-AT" dirty="0" smtClean="0"/>
              <a:t> und Brigitte Krebs neu im Team!</a:t>
            </a:r>
          </a:p>
          <a:p>
            <a:r>
              <a:rPr lang="de-AT" b="1" u="sng" dirty="0" smtClean="0"/>
              <a:t>2006</a:t>
            </a:r>
            <a:r>
              <a:rPr lang="de-AT" dirty="0" smtClean="0"/>
              <a:t>:</a:t>
            </a:r>
            <a:r>
              <a:rPr lang="de-AT" b="1" dirty="0" smtClean="0"/>
              <a:t> u. a. 3 x Gold bei ÖM, 2 x Gold bei </a:t>
            </a:r>
            <a:r>
              <a:rPr lang="de-AT" b="1" dirty="0" err="1" smtClean="0"/>
              <a:t>Jounalisten</a:t>
            </a:r>
            <a:r>
              <a:rPr lang="de-AT" b="1" dirty="0" smtClean="0"/>
              <a:t>-WM, Gold bei Master WM!</a:t>
            </a:r>
          </a:p>
          <a:p>
            <a:r>
              <a:rPr lang="de-AT" b="1" u="sng" dirty="0" smtClean="0"/>
              <a:t>2006:</a:t>
            </a:r>
            <a:r>
              <a:rPr lang="de-AT" dirty="0" smtClean="0"/>
              <a:t> Erstmalige Organisation vom </a:t>
            </a:r>
            <a:r>
              <a:rPr lang="de-AT" b="1" dirty="0" err="1" smtClean="0"/>
              <a:t>Legrand</a:t>
            </a:r>
            <a:r>
              <a:rPr lang="de-AT" b="1" dirty="0" smtClean="0"/>
              <a:t> </a:t>
            </a:r>
            <a:r>
              <a:rPr lang="de-AT" b="1" dirty="0" err="1" smtClean="0"/>
              <a:t>Jedermannradcup</a:t>
            </a:r>
            <a:r>
              <a:rPr lang="de-AT" dirty="0" smtClean="0"/>
              <a:t> mit Paco Wrolich! </a:t>
            </a:r>
            <a:r>
              <a:rPr lang="de-AT" dirty="0" smtClean="0">
                <a:solidFill>
                  <a:srgbClr val="FF0000"/>
                </a:solidFill>
              </a:rPr>
              <a:t>(PW) </a:t>
            </a:r>
            <a:r>
              <a:rPr lang="de-AT" dirty="0" smtClean="0"/>
              <a:t>…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b="1" u="sng" dirty="0" smtClean="0"/>
              <a:t>2009 – 2014:</a:t>
            </a:r>
          </a:p>
          <a:p>
            <a:r>
              <a:rPr lang="de-AT" b="1" u="sng" dirty="0" smtClean="0"/>
              <a:t>2009: </a:t>
            </a:r>
            <a:r>
              <a:rPr lang="de-AT" dirty="0" smtClean="0"/>
              <a:t>Gründung der </a:t>
            </a:r>
            <a:r>
              <a:rPr lang="de-AT" b="1" dirty="0" err="1" smtClean="0"/>
              <a:t>Triathlonsektion</a:t>
            </a:r>
            <a:r>
              <a:rPr lang="de-AT" dirty="0" smtClean="0"/>
              <a:t> mit Sektionsleiter Ernst </a:t>
            </a:r>
            <a:r>
              <a:rPr lang="de-AT" dirty="0" err="1" smtClean="0"/>
              <a:t>Kleinsasser</a:t>
            </a:r>
            <a:r>
              <a:rPr lang="de-AT" dirty="0" smtClean="0"/>
              <a:t>! …</a:t>
            </a:r>
          </a:p>
          <a:p>
            <a:r>
              <a:rPr lang="de-AT" b="1" u="sng" dirty="0" smtClean="0"/>
              <a:t>31.05.2009</a:t>
            </a:r>
            <a:r>
              <a:rPr lang="de-AT" dirty="0" smtClean="0"/>
              <a:t>: </a:t>
            </a:r>
            <a:r>
              <a:rPr lang="de-AT" b="1" dirty="0" smtClean="0"/>
              <a:t>1. Kärnten Radmarathon </a:t>
            </a:r>
            <a:r>
              <a:rPr lang="de-AT" dirty="0" smtClean="0"/>
              <a:t>Bad Kleinkirchheim mit 240 Startern (Rekord 2012 – 980 Starter)! </a:t>
            </a:r>
            <a:r>
              <a:rPr lang="de-AT" dirty="0" smtClean="0">
                <a:solidFill>
                  <a:srgbClr val="FF0000"/>
                </a:solidFill>
              </a:rPr>
              <a:t>(MK) </a:t>
            </a:r>
            <a:r>
              <a:rPr lang="de-AT" dirty="0" smtClean="0"/>
              <a:t>…</a:t>
            </a:r>
          </a:p>
          <a:p>
            <a:r>
              <a:rPr lang="de-AT" b="1" u="sng" dirty="0" smtClean="0"/>
              <a:t>2011</a:t>
            </a:r>
            <a:r>
              <a:rPr lang="de-AT" dirty="0" smtClean="0"/>
              <a:t>: Gründung der </a:t>
            </a:r>
            <a:r>
              <a:rPr lang="de-AT" b="1" dirty="0" smtClean="0"/>
              <a:t>Sektion Skibergsteigen!</a:t>
            </a:r>
          </a:p>
          <a:p>
            <a:r>
              <a:rPr lang="de-AT" b="1" u="sng" dirty="0" smtClean="0"/>
              <a:t>2012</a:t>
            </a:r>
            <a:r>
              <a:rPr lang="de-AT" dirty="0" smtClean="0"/>
              <a:t>: Gründung der </a:t>
            </a:r>
            <a:r>
              <a:rPr lang="de-AT" b="1" dirty="0" smtClean="0"/>
              <a:t>Laufsektion!</a:t>
            </a:r>
          </a:p>
          <a:p>
            <a:r>
              <a:rPr lang="de-AT" b="1" u="sng" dirty="0" smtClean="0"/>
              <a:t>Ab 2014</a:t>
            </a:r>
            <a:r>
              <a:rPr lang="de-AT" b="1" dirty="0" smtClean="0"/>
              <a:t>: </a:t>
            </a:r>
            <a:r>
              <a:rPr lang="de-AT" dirty="0" smtClean="0"/>
              <a:t>Neuer Obmann </a:t>
            </a:r>
            <a:r>
              <a:rPr lang="de-AT" b="1" dirty="0" smtClean="0"/>
              <a:t>Heinz </a:t>
            </a:r>
            <a:r>
              <a:rPr lang="de-AT" b="1" dirty="0" err="1" smtClean="0"/>
              <a:t>Writzel</a:t>
            </a:r>
            <a:r>
              <a:rPr lang="de-AT" b="1" dirty="0" smtClean="0"/>
              <a:t>!</a:t>
            </a:r>
            <a:endParaRPr lang="de-A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AT" b="1" u="sng" dirty="0" smtClean="0"/>
              <a:t>2015 – 2018</a:t>
            </a:r>
            <a:r>
              <a:rPr lang="de-AT" b="1" dirty="0" smtClean="0"/>
              <a:t>:</a:t>
            </a:r>
          </a:p>
          <a:p>
            <a:pPr>
              <a:buNone/>
            </a:pPr>
            <a:endParaRPr lang="de-AT" dirty="0" smtClean="0"/>
          </a:p>
          <a:p>
            <a:r>
              <a:rPr lang="de-AT" dirty="0" smtClean="0"/>
              <a:t>Mitgliederstand immer zwischen 115 – 130 Mitgliedern!</a:t>
            </a:r>
          </a:p>
          <a:p>
            <a:r>
              <a:rPr lang="de-AT" b="1" dirty="0" smtClean="0"/>
              <a:t>Ab 2015</a:t>
            </a:r>
            <a:r>
              <a:rPr lang="de-AT" dirty="0" smtClean="0"/>
              <a:t>: Neuorganisation der Nachwuchsarbeit</a:t>
            </a:r>
          </a:p>
          <a:p>
            <a:r>
              <a:rPr lang="de-AT" dirty="0" err="1" smtClean="0"/>
              <a:t>Minibikerteam</a:t>
            </a:r>
            <a:r>
              <a:rPr lang="de-AT" dirty="0" smtClean="0"/>
              <a:t> wird immer größer! …</a:t>
            </a:r>
          </a:p>
          <a:p>
            <a:r>
              <a:rPr lang="de-AT" dirty="0" smtClean="0"/>
              <a:t>z. B.: 2018: 30 Kinder mit 98 Einheiten und 1462 Trainings- und Rennbeteiligungen (15 Kinder/Einheit)!</a:t>
            </a:r>
          </a:p>
          <a:p>
            <a:r>
              <a:rPr lang="de-AT" dirty="0" smtClean="0"/>
              <a:t>2018: </a:t>
            </a:r>
            <a:r>
              <a:rPr lang="de-AT" dirty="0" err="1" smtClean="0"/>
              <a:t>Minibikerteam</a:t>
            </a:r>
            <a:r>
              <a:rPr lang="de-AT" dirty="0" smtClean="0"/>
              <a:t> gewinnt Mannschaftswertung im Nachwuchscup Kärnten!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u="sng" dirty="0" smtClean="0"/>
              <a:t>Ziele für die Zukunft</a:t>
            </a:r>
            <a:r>
              <a:rPr lang="de-AT" dirty="0" smtClean="0"/>
              <a:t>: Der Verein will weiterhin ein </a:t>
            </a:r>
            <a:r>
              <a:rPr lang="de-AT" b="1" dirty="0" smtClean="0"/>
              <a:t>„Komplettanbieter“ </a:t>
            </a:r>
            <a:r>
              <a:rPr lang="de-AT" dirty="0" smtClean="0"/>
              <a:t>in Sachen Radsport sein!</a:t>
            </a:r>
          </a:p>
          <a:p>
            <a:r>
              <a:rPr lang="de-AT" dirty="0" smtClean="0"/>
              <a:t>Von Jung bis Alt, mit Rennrad – MTB – E-Bike, soll jeder im Verein ein geeignetes Umfeld finden!</a:t>
            </a:r>
          </a:p>
          <a:p>
            <a:r>
              <a:rPr lang="de-AT" dirty="0" err="1" smtClean="0"/>
              <a:t>Weiters</a:t>
            </a:r>
            <a:r>
              <a:rPr lang="de-AT" dirty="0" smtClean="0"/>
              <a:t> will man weiterhin als Veranstalter von Radsportveranstaltungen auftreten!</a:t>
            </a:r>
          </a:p>
          <a:p>
            <a:endParaRPr lang="de-AT" dirty="0" smtClean="0"/>
          </a:p>
          <a:p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DANKE an alle die zur positiven und erfolgreichen Entwicklung vom </a:t>
            </a:r>
            <a:r>
              <a:rPr lang="de-AT" dirty="0" err="1" smtClean="0"/>
              <a:t>Radclub</a:t>
            </a:r>
            <a:r>
              <a:rPr lang="de-AT" dirty="0" smtClean="0"/>
              <a:t> Feld am See in den letzten 20 Jahre beigetragen haben!</a:t>
            </a:r>
          </a:p>
          <a:p>
            <a:r>
              <a:rPr lang="de-AT" sz="9600" dirty="0" smtClean="0"/>
              <a:t>DANKE!!!!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Ehrungen und Danksagungen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400" b="1" u="sng" dirty="0" smtClean="0"/>
              <a:t>Gründungsmitglieder 1998</a:t>
            </a:r>
            <a:r>
              <a:rPr lang="de-AT" dirty="0" smtClean="0"/>
              <a:t>: </a:t>
            </a:r>
            <a:r>
              <a:rPr lang="de-AT" sz="2400" dirty="0" smtClean="0"/>
              <a:t>Hinrich </a:t>
            </a:r>
            <a:r>
              <a:rPr lang="de-AT" sz="2400" dirty="0" err="1" smtClean="0"/>
              <a:t>Benthen</a:t>
            </a:r>
            <a:r>
              <a:rPr lang="de-AT" sz="2400" dirty="0" smtClean="0"/>
              <a:t>, Gebhard und Gerhard </a:t>
            </a:r>
            <a:r>
              <a:rPr lang="de-AT" sz="2400" dirty="0" err="1" smtClean="0"/>
              <a:t>Pertl</a:t>
            </a:r>
            <a:r>
              <a:rPr lang="de-AT" sz="2400" dirty="0" smtClean="0"/>
              <a:t>, Bernd Schmölzer, Markus </a:t>
            </a:r>
            <a:r>
              <a:rPr lang="de-AT" sz="2400" dirty="0" err="1" smtClean="0"/>
              <a:t>Gubert</a:t>
            </a:r>
            <a:r>
              <a:rPr lang="de-AT" sz="2400" dirty="0" smtClean="0"/>
              <a:t> und Norbert </a:t>
            </a:r>
            <a:r>
              <a:rPr lang="de-AT" sz="2400" dirty="0" err="1" smtClean="0"/>
              <a:t>Unterköfler</a:t>
            </a:r>
            <a:endParaRPr lang="de-AT" sz="2400" dirty="0" smtClean="0"/>
          </a:p>
          <a:p>
            <a:r>
              <a:rPr lang="de-AT" sz="2400" b="1" u="sng" dirty="0" smtClean="0"/>
              <a:t>Sponsoren und Partner 20 Jahre</a:t>
            </a:r>
            <a:r>
              <a:rPr lang="de-AT" sz="2400" dirty="0" smtClean="0"/>
              <a:t>: u. a. Willi </a:t>
            </a:r>
            <a:r>
              <a:rPr lang="de-AT" sz="2400" dirty="0" err="1" smtClean="0"/>
              <a:t>Glanzer</a:t>
            </a:r>
            <a:r>
              <a:rPr lang="de-AT" sz="2400" dirty="0" smtClean="0"/>
              <a:t>, Armin Horner, Josef </a:t>
            </a:r>
            <a:r>
              <a:rPr lang="de-AT" sz="2400" dirty="0" err="1" smtClean="0"/>
              <a:t>Knes</a:t>
            </a:r>
            <a:r>
              <a:rPr lang="de-AT" sz="2400" dirty="0" smtClean="0"/>
              <a:t>, Christian </a:t>
            </a:r>
            <a:r>
              <a:rPr lang="de-AT" sz="2400" dirty="0" err="1" smtClean="0"/>
              <a:t>Herbrich</a:t>
            </a:r>
            <a:r>
              <a:rPr lang="de-AT" sz="2400" dirty="0" smtClean="0"/>
              <a:t>, Johann </a:t>
            </a:r>
            <a:r>
              <a:rPr lang="de-AT" sz="2400" dirty="0" err="1" smtClean="0"/>
              <a:t>Görtschacher</a:t>
            </a:r>
            <a:r>
              <a:rPr lang="de-AT" sz="2400" dirty="0" smtClean="0"/>
              <a:t>, Bernhard Steinwender, Gemeinde Feld am See, Gemeinde </a:t>
            </a:r>
            <a:r>
              <a:rPr lang="de-AT" sz="2400" dirty="0" err="1" smtClean="0"/>
              <a:t>Afritz</a:t>
            </a:r>
            <a:r>
              <a:rPr lang="de-AT" sz="2400" dirty="0" smtClean="0"/>
              <a:t>, Gemeinde Treffen, Land Kärnten, LRV Kärnten …</a:t>
            </a:r>
          </a:p>
          <a:p>
            <a:r>
              <a:rPr lang="de-AT" sz="2400" b="1" u="sng" dirty="0" smtClean="0"/>
              <a:t>Sponsoren und Partner 15 - 19 Jahre</a:t>
            </a:r>
            <a:r>
              <a:rPr lang="de-AT" sz="2400" dirty="0" smtClean="0"/>
              <a:t>: u. a. Gerhard Burgstaller, Wolfgang </a:t>
            </a:r>
            <a:r>
              <a:rPr lang="de-AT" sz="2400" dirty="0" err="1" smtClean="0"/>
              <a:t>Tschernutter</a:t>
            </a:r>
            <a:r>
              <a:rPr lang="de-AT" sz="2400" dirty="0" smtClean="0"/>
              <a:t>, Friedhelm </a:t>
            </a:r>
            <a:r>
              <a:rPr lang="de-AT" sz="2400" dirty="0" err="1" smtClean="0"/>
              <a:t>Kohlweiss</a:t>
            </a:r>
            <a:r>
              <a:rPr lang="de-AT" sz="2400" dirty="0" smtClean="0"/>
              <a:t>, Elisabeth Wacker, Werner </a:t>
            </a:r>
            <a:r>
              <a:rPr lang="de-AT" sz="2400" dirty="0" err="1" smtClean="0"/>
              <a:t>Zanier</a:t>
            </a:r>
            <a:r>
              <a:rPr lang="de-AT" sz="2400" dirty="0" smtClean="0"/>
              <a:t>, Jörg Moser, </a:t>
            </a:r>
            <a:r>
              <a:rPr lang="de-AT" sz="2400" dirty="0" err="1" smtClean="0"/>
              <a:t>Villacher</a:t>
            </a:r>
            <a:r>
              <a:rPr lang="de-AT" sz="2400" dirty="0" smtClean="0"/>
              <a:t> Bier, Thomas Jank, Norbert Steiner, Günther </a:t>
            </a:r>
            <a:r>
              <a:rPr lang="de-AT" sz="2400" dirty="0" err="1" smtClean="0"/>
              <a:t>Leikam</a:t>
            </a:r>
            <a:r>
              <a:rPr lang="de-AT" sz="2400" dirty="0" smtClean="0"/>
              <a:t>, Robert </a:t>
            </a:r>
            <a:r>
              <a:rPr lang="de-AT" sz="2400" dirty="0" err="1" smtClean="0"/>
              <a:t>Schleiner</a:t>
            </a:r>
            <a:r>
              <a:rPr lang="de-AT" sz="2400" dirty="0" smtClean="0"/>
              <a:t>, Siegfried </a:t>
            </a:r>
            <a:r>
              <a:rPr lang="de-AT" sz="2400" dirty="0" err="1" smtClean="0"/>
              <a:t>Palle</a:t>
            </a:r>
            <a:r>
              <a:rPr lang="de-AT" sz="2400" dirty="0" smtClean="0"/>
              <a:t>, Gemeinde </a:t>
            </a:r>
            <a:r>
              <a:rPr lang="de-AT" sz="2400" dirty="0" err="1" smtClean="0"/>
              <a:t>Radenthein</a:t>
            </a:r>
            <a:endParaRPr lang="de-AT" sz="2400" dirty="0" smtClean="0"/>
          </a:p>
          <a:p>
            <a:endParaRPr lang="de-AT" sz="2400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b="1" u="sng" dirty="0" smtClean="0"/>
              <a:t>Sponsoren und Partner 10 – 14 Jahre</a:t>
            </a:r>
            <a:r>
              <a:rPr lang="de-AT" sz="2400" dirty="0" smtClean="0"/>
              <a:t>: u. </a:t>
            </a:r>
            <a:r>
              <a:rPr lang="de-AT" sz="2400" smtClean="0"/>
              <a:t>a. Hannes </a:t>
            </a:r>
            <a:r>
              <a:rPr lang="de-AT" sz="2400" dirty="0" err="1" smtClean="0"/>
              <a:t>Nindler</a:t>
            </a:r>
            <a:r>
              <a:rPr lang="de-AT" sz="2400" dirty="0" smtClean="0"/>
              <a:t>, Bernhard Bayer, Klaus Kober, Peter </a:t>
            </a:r>
            <a:r>
              <a:rPr lang="de-AT" sz="2400" dirty="0" err="1" smtClean="0"/>
              <a:t>Pertl</a:t>
            </a:r>
            <a:r>
              <a:rPr lang="de-AT" sz="2400" dirty="0" smtClean="0"/>
              <a:t>, Rainer </a:t>
            </a:r>
            <a:r>
              <a:rPr lang="de-AT" sz="2400" dirty="0" err="1" smtClean="0"/>
              <a:t>Nekowitsch</a:t>
            </a:r>
            <a:r>
              <a:rPr lang="de-AT" sz="2400" dirty="0" smtClean="0"/>
              <a:t>, Michael </a:t>
            </a:r>
            <a:r>
              <a:rPr lang="de-AT" sz="2400" dirty="0" err="1" smtClean="0"/>
              <a:t>Sternig</a:t>
            </a:r>
            <a:r>
              <a:rPr lang="de-AT" sz="2400" dirty="0" smtClean="0"/>
              <a:t>, Reinhart Rohr, Lorenz Scherzer, Steindl </a:t>
            </a:r>
            <a:r>
              <a:rPr lang="de-AT" sz="2400" dirty="0" err="1" smtClean="0"/>
              <a:t>Katronik</a:t>
            </a:r>
            <a:r>
              <a:rPr lang="de-AT" sz="2400" dirty="0" smtClean="0"/>
              <a:t>, VB-OK, Gemeinde Bad Kleinkirchheim …..</a:t>
            </a:r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b="1" u="sng" dirty="0" smtClean="0"/>
              <a:t>18.10.1998</a:t>
            </a:r>
            <a:r>
              <a:rPr lang="de-AT" dirty="0" smtClean="0"/>
              <a:t> – Vereinsgründung in Feld am See durch </a:t>
            </a:r>
            <a:r>
              <a:rPr lang="de-AT" b="1" dirty="0" smtClean="0"/>
              <a:t>Hinrich </a:t>
            </a:r>
            <a:r>
              <a:rPr lang="de-AT" b="1" dirty="0" err="1" smtClean="0"/>
              <a:t>Benthen</a:t>
            </a:r>
            <a:r>
              <a:rPr lang="de-AT" dirty="0" smtClean="0"/>
              <a:t>, </a:t>
            </a:r>
            <a:r>
              <a:rPr lang="de-AT" b="1" dirty="0" smtClean="0"/>
              <a:t>Gebhard </a:t>
            </a:r>
            <a:r>
              <a:rPr lang="de-AT" b="1" dirty="0" err="1" smtClean="0"/>
              <a:t>Pertl</a:t>
            </a:r>
            <a:r>
              <a:rPr lang="de-AT" dirty="0" smtClean="0"/>
              <a:t>, </a:t>
            </a:r>
            <a:r>
              <a:rPr lang="de-AT" b="1" dirty="0" smtClean="0"/>
              <a:t>Gerhard </a:t>
            </a:r>
            <a:r>
              <a:rPr lang="de-AT" b="1" dirty="0" err="1" smtClean="0"/>
              <a:t>Pertl</a:t>
            </a:r>
            <a:r>
              <a:rPr lang="de-AT" dirty="0" smtClean="0"/>
              <a:t>, </a:t>
            </a:r>
            <a:r>
              <a:rPr lang="de-AT" b="1" dirty="0" smtClean="0"/>
              <a:t>Markus </a:t>
            </a:r>
            <a:r>
              <a:rPr lang="de-AT" b="1" dirty="0" err="1" smtClean="0"/>
              <a:t>Gubert</a:t>
            </a:r>
            <a:r>
              <a:rPr lang="de-AT" dirty="0" smtClean="0"/>
              <a:t>, </a:t>
            </a:r>
            <a:r>
              <a:rPr lang="de-AT" b="1" dirty="0" smtClean="0"/>
              <a:t>Bernd Schmölzer</a:t>
            </a:r>
            <a:r>
              <a:rPr lang="de-AT" dirty="0" smtClean="0"/>
              <a:t> und </a:t>
            </a:r>
            <a:r>
              <a:rPr lang="de-AT" b="1" dirty="0" smtClean="0"/>
              <a:t>Norbert </a:t>
            </a:r>
            <a:r>
              <a:rPr lang="de-AT" b="1" dirty="0" err="1" smtClean="0"/>
              <a:t>Unterköfler</a:t>
            </a:r>
            <a:r>
              <a:rPr lang="de-AT" b="1" dirty="0" smtClean="0"/>
              <a:t> </a:t>
            </a:r>
            <a:r>
              <a:rPr lang="de-AT" dirty="0" smtClean="0"/>
              <a:t>(Obmann bis 2014)!</a:t>
            </a:r>
          </a:p>
          <a:p>
            <a:r>
              <a:rPr lang="de-AT" b="1" u="sng" dirty="0" smtClean="0"/>
              <a:t>02.02.1999</a:t>
            </a:r>
            <a:r>
              <a:rPr lang="de-AT" dirty="0" smtClean="0"/>
              <a:t>: Aufnahme in den Landesradsportverband Kärnten (</a:t>
            </a:r>
            <a:r>
              <a:rPr lang="de-AT" dirty="0" err="1" smtClean="0"/>
              <a:t>Präs</a:t>
            </a:r>
            <a:r>
              <a:rPr lang="de-AT" dirty="0" smtClean="0"/>
              <a:t>. Norbert Steiner) und den Österr. Radsportverband! </a:t>
            </a:r>
            <a:r>
              <a:rPr lang="de-AT" dirty="0" smtClean="0">
                <a:solidFill>
                  <a:srgbClr val="FF0000"/>
                </a:solidFill>
              </a:rPr>
              <a:t>(NS)</a:t>
            </a:r>
          </a:p>
          <a:p>
            <a:r>
              <a:rPr lang="de-AT" b="1" u="sng" dirty="0" smtClean="0"/>
              <a:t>1. Subventionen</a:t>
            </a:r>
            <a:r>
              <a:rPr lang="de-AT" b="1" dirty="0" smtClean="0"/>
              <a:t> </a:t>
            </a:r>
            <a:r>
              <a:rPr lang="de-AT" dirty="0" smtClean="0"/>
              <a:t>von LH Christoph Zernatto und Sportreferent Dr. </a:t>
            </a:r>
            <a:r>
              <a:rPr lang="de-AT" smtClean="0"/>
              <a:t>Michael Ausserwinkler!</a:t>
            </a:r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b="1" u="sng" dirty="0" smtClean="0"/>
              <a:t>1. Saison - 1999</a:t>
            </a:r>
            <a:r>
              <a:rPr lang="de-AT" dirty="0" smtClean="0"/>
              <a:t>: 1. Rennteam mit 6 Fahrern – Alois </a:t>
            </a:r>
            <a:r>
              <a:rPr lang="de-AT" dirty="0" err="1" smtClean="0"/>
              <a:t>Altenmarkter</a:t>
            </a:r>
            <a:r>
              <a:rPr lang="de-AT" dirty="0" smtClean="0"/>
              <a:t>, Bernd Schmölzer, Markus </a:t>
            </a:r>
            <a:r>
              <a:rPr lang="de-AT" dirty="0" err="1" smtClean="0"/>
              <a:t>Gubert</a:t>
            </a:r>
            <a:r>
              <a:rPr lang="de-AT" dirty="0" smtClean="0"/>
              <a:t>, Gerhard und Gebhard </a:t>
            </a:r>
            <a:r>
              <a:rPr lang="de-AT" dirty="0" err="1" smtClean="0"/>
              <a:t>Pertl</a:t>
            </a:r>
            <a:r>
              <a:rPr lang="de-AT" dirty="0" smtClean="0"/>
              <a:t> und Norbert </a:t>
            </a:r>
            <a:r>
              <a:rPr lang="de-AT" dirty="0" err="1" smtClean="0"/>
              <a:t>Unterköfler</a:t>
            </a:r>
            <a:r>
              <a:rPr lang="de-AT" dirty="0" smtClean="0"/>
              <a:t>!</a:t>
            </a:r>
          </a:p>
          <a:p>
            <a:r>
              <a:rPr lang="de-AT" b="1" u="sng" dirty="0" smtClean="0"/>
              <a:t>15.02.1999</a:t>
            </a:r>
            <a:r>
              <a:rPr lang="de-AT" dirty="0" smtClean="0"/>
              <a:t>: Erwerb des 1. Vereinsbus!</a:t>
            </a:r>
          </a:p>
          <a:p>
            <a:r>
              <a:rPr lang="de-AT" b="1" u="sng" dirty="0" smtClean="0"/>
              <a:t>Ende </a:t>
            </a:r>
            <a:r>
              <a:rPr lang="de-AT" b="1" u="sng" dirty="0" err="1" smtClean="0"/>
              <a:t>Feber</a:t>
            </a:r>
            <a:r>
              <a:rPr lang="de-AT" b="1" u="sng" dirty="0" smtClean="0"/>
              <a:t> 1999</a:t>
            </a:r>
            <a:r>
              <a:rPr lang="de-AT" dirty="0" smtClean="0"/>
              <a:t>: 1. Trainingslager im Hotel </a:t>
            </a:r>
            <a:r>
              <a:rPr lang="de-AT" dirty="0" err="1" smtClean="0"/>
              <a:t>Riz</a:t>
            </a:r>
            <a:r>
              <a:rPr lang="de-AT" dirty="0" smtClean="0"/>
              <a:t> in </a:t>
            </a:r>
            <a:r>
              <a:rPr lang="de-AT" dirty="0" err="1" smtClean="0"/>
              <a:t>Cesenatico</a:t>
            </a:r>
            <a:r>
              <a:rPr lang="de-AT" dirty="0" smtClean="0"/>
              <a:t> (I)! </a:t>
            </a:r>
            <a:r>
              <a:rPr lang="de-AT" smtClean="0"/>
              <a:t>…</a:t>
            </a:r>
            <a:endParaRPr lang="de-AT" dirty="0" smtClean="0"/>
          </a:p>
          <a:p>
            <a:r>
              <a:rPr lang="de-AT" b="1" u="sng" dirty="0" smtClean="0"/>
              <a:t>06.03.1999</a:t>
            </a:r>
            <a:r>
              <a:rPr lang="de-AT" dirty="0" smtClean="0"/>
              <a:t>: 1. Rennen in der Vereinsgeschichte in </a:t>
            </a:r>
            <a:r>
              <a:rPr lang="de-AT" dirty="0" err="1" smtClean="0"/>
              <a:t>Portogruaro</a:t>
            </a:r>
            <a:r>
              <a:rPr lang="de-AT" dirty="0" smtClean="0"/>
              <a:t> (I)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 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b="1" u="sng" dirty="0" smtClean="0"/>
              <a:t>Ende März 1999</a:t>
            </a:r>
            <a:r>
              <a:rPr lang="de-AT" dirty="0" smtClean="0"/>
              <a:t>: </a:t>
            </a:r>
            <a:r>
              <a:rPr lang="de-AT" b="1" dirty="0" smtClean="0"/>
              <a:t>1. </a:t>
            </a:r>
            <a:r>
              <a:rPr lang="de-AT" b="1" dirty="0" err="1" smtClean="0"/>
              <a:t>Dressenlieferung</a:t>
            </a:r>
            <a:r>
              <a:rPr lang="de-AT" b="1" dirty="0" smtClean="0"/>
              <a:t> </a:t>
            </a:r>
            <a:r>
              <a:rPr lang="de-AT" dirty="0" smtClean="0"/>
              <a:t>(50 Hosen/50 Trikot/6 Jacken) der Marke </a:t>
            </a:r>
            <a:r>
              <a:rPr lang="de-AT" dirty="0" err="1" smtClean="0"/>
              <a:t>Giordana</a:t>
            </a:r>
            <a:r>
              <a:rPr lang="de-AT" dirty="0" smtClean="0"/>
              <a:t> über </a:t>
            </a:r>
            <a:r>
              <a:rPr lang="de-AT" dirty="0" err="1" smtClean="0"/>
              <a:t>Cicli</a:t>
            </a:r>
            <a:r>
              <a:rPr lang="de-AT" dirty="0" smtClean="0"/>
              <a:t> Moro in Fontanelle (I). Preis Hose + Trikot ATS 900,--!</a:t>
            </a:r>
          </a:p>
          <a:p>
            <a:endParaRPr lang="de-AT" dirty="0"/>
          </a:p>
          <a:p>
            <a:r>
              <a:rPr lang="de-AT" dirty="0" smtClean="0"/>
              <a:t>Lieferung war nach 4 Wochen ausverkauft!</a:t>
            </a:r>
          </a:p>
          <a:p>
            <a:endParaRPr lang="de-AT" dirty="0" smtClean="0"/>
          </a:p>
          <a:p>
            <a:r>
              <a:rPr lang="de-AT" dirty="0" smtClean="0"/>
              <a:t>Nachbestellung im April: nochmals 50 Hosen und 50 Trikots und Zubehör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b="1" u="sng" dirty="0" smtClean="0"/>
              <a:t>09.04.1999</a:t>
            </a:r>
            <a:r>
              <a:rPr lang="de-AT" dirty="0" smtClean="0"/>
              <a:t>: </a:t>
            </a:r>
            <a:r>
              <a:rPr lang="de-AT" b="1" dirty="0" smtClean="0"/>
              <a:t>1. Sieg in der Vereinsgeschichte </a:t>
            </a:r>
            <a:r>
              <a:rPr lang="de-AT" dirty="0" smtClean="0"/>
              <a:t>beim Bergrennen Monte Santo (I) in der Mannschaftswertung!</a:t>
            </a:r>
          </a:p>
          <a:p>
            <a:r>
              <a:rPr lang="de-AT" b="1" u="sng" dirty="0" smtClean="0"/>
              <a:t>11.09.1999</a:t>
            </a:r>
            <a:r>
              <a:rPr lang="de-AT" dirty="0" smtClean="0"/>
              <a:t>: </a:t>
            </a:r>
            <a:r>
              <a:rPr lang="de-AT" b="1" dirty="0" smtClean="0"/>
              <a:t>1. Bergrennen </a:t>
            </a:r>
            <a:r>
              <a:rPr lang="de-AT" b="1" dirty="0" err="1" smtClean="0"/>
              <a:t>Afritz</a:t>
            </a:r>
            <a:r>
              <a:rPr lang="de-AT" b="1" dirty="0" smtClean="0"/>
              <a:t> – </a:t>
            </a:r>
            <a:r>
              <a:rPr lang="de-AT" b="1" dirty="0" err="1" smtClean="0"/>
              <a:t>Verditz</a:t>
            </a:r>
            <a:r>
              <a:rPr lang="de-AT" b="1" dirty="0" smtClean="0"/>
              <a:t> </a:t>
            </a:r>
            <a:r>
              <a:rPr lang="de-AT" dirty="0" smtClean="0"/>
              <a:t>als Clubmeisterschaft mit 36 Startern mit Gesamtsieger Gebhard </a:t>
            </a:r>
            <a:r>
              <a:rPr lang="de-AT" dirty="0" err="1" smtClean="0"/>
              <a:t>Pertl</a:t>
            </a:r>
            <a:r>
              <a:rPr lang="de-AT" dirty="0" smtClean="0"/>
              <a:t>!</a:t>
            </a:r>
          </a:p>
          <a:p>
            <a:r>
              <a:rPr lang="de-AT" b="1" dirty="0" smtClean="0"/>
              <a:t>1. Rennsaison </a:t>
            </a:r>
            <a:r>
              <a:rPr lang="de-AT" dirty="0" smtClean="0"/>
              <a:t>u. a. mit 15 Rennsiegen und Kärntner Meistertiteln!</a:t>
            </a:r>
          </a:p>
          <a:p>
            <a:r>
              <a:rPr lang="de-AT" b="1" u="sng" dirty="0" smtClean="0"/>
              <a:t>17.10.1999</a:t>
            </a:r>
            <a:r>
              <a:rPr lang="de-AT" dirty="0" smtClean="0"/>
              <a:t>: </a:t>
            </a:r>
            <a:r>
              <a:rPr lang="de-AT" b="1" dirty="0" smtClean="0"/>
              <a:t>1. Generalversammlung </a:t>
            </a:r>
            <a:r>
              <a:rPr lang="de-AT" dirty="0" smtClean="0"/>
              <a:t>wurde abgehalten!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u="sng" dirty="0" smtClean="0"/>
              <a:t>2. Vereinsjahr 2000</a:t>
            </a:r>
            <a:r>
              <a:rPr lang="de-AT" dirty="0" smtClean="0"/>
              <a:t>: 3 neue Lizenzfahrer (Peter und Mario </a:t>
            </a:r>
            <a:r>
              <a:rPr lang="de-AT" dirty="0" err="1" smtClean="0"/>
              <a:t>Marinschek</a:t>
            </a:r>
            <a:r>
              <a:rPr lang="de-AT" dirty="0" smtClean="0"/>
              <a:t> und Adolf </a:t>
            </a:r>
            <a:r>
              <a:rPr lang="de-AT" dirty="0" err="1" smtClean="0"/>
              <a:t>Scherwitzl</a:t>
            </a:r>
            <a:r>
              <a:rPr lang="de-AT" dirty="0" smtClean="0"/>
              <a:t>)!</a:t>
            </a:r>
          </a:p>
          <a:p>
            <a:r>
              <a:rPr lang="de-AT" b="1" dirty="0" smtClean="0"/>
              <a:t>Hobbyfahrersektion</a:t>
            </a:r>
            <a:r>
              <a:rPr lang="de-AT" dirty="0" smtClean="0"/>
              <a:t> unter Kurt </a:t>
            </a:r>
            <a:r>
              <a:rPr lang="de-AT" dirty="0" err="1" smtClean="0"/>
              <a:t>Pecl</a:t>
            </a:r>
            <a:r>
              <a:rPr lang="de-AT" dirty="0" smtClean="0"/>
              <a:t> und Herwig </a:t>
            </a:r>
            <a:r>
              <a:rPr lang="de-AT" dirty="0" err="1" smtClean="0"/>
              <a:t>Ressnik</a:t>
            </a:r>
            <a:r>
              <a:rPr lang="de-AT" dirty="0" smtClean="0"/>
              <a:t> wird immer größer!</a:t>
            </a:r>
          </a:p>
          <a:p>
            <a:r>
              <a:rPr lang="de-AT" dirty="0" smtClean="0"/>
              <a:t>Monatlich wurden </a:t>
            </a:r>
            <a:r>
              <a:rPr lang="de-AT" b="1" dirty="0" smtClean="0"/>
              <a:t>Vereinsabende</a:t>
            </a:r>
            <a:r>
              <a:rPr lang="de-AT" dirty="0" smtClean="0"/>
              <a:t> abgehalten! </a:t>
            </a:r>
            <a:r>
              <a:rPr lang="de-AT" smtClean="0"/>
              <a:t>…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u="sng" dirty="0" smtClean="0"/>
              <a:t>22.04.2000</a:t>
            </a:r>
            <a:r>
              <a:rPr lang="de-AT" dirty="0" smtClean="0"/>
              <a:t>: </a:t>
            </a:r>
            <a:r>
              <a:rPr lang="de-AT" b="1" dirty="0" smtClean="0"/>
              <a:t>Motorbrand</a:t>
            </a:r>
            <a:r>
              <a:rPr lang="de-AT" dirty="0" smtClean="0"/>
              <a:t> mit Totalschaden am Vereinsbus! …</a:t>
            </a:r>
          </a:p>
          <a:p>
            <a:r>
              <a:rPr lang="de-AT" b="1" u="sng" dirty="0" smtClean="0"/>
              <a:t>18.05.2000</a:t>
            </a:r>
            <a:r>
              <a:rPr lang="de-AT" dirty="0" smtClean="0"/>
              <a:t>: </a:t>
            </a:r>
            <a:r>
              <a:rPr lang="de-AT" b="1" dirty="0" smtClean="0"/>
              <a:t>Anschaffung Neufahrzeug </a:t>
            </a:r>
            <a:r>
              <a:rPr lang="de-AT" dirty="0" smtClean="0"/>
              <a:t>Ford Transit (ATS 290.000,--)!</a:t>
            </a:r>
          </a:p>
          <a:p>
            <a:r>
              <a:rPr lang="de-AT" b="1" u="sng" dirty="0" smtClean="0"/>
              <a:t>20.10.2000</a:t>
            </a:r>
            <a:r>
              <a:rPr lang="de-AT" dirty="0" smtClean="0"/>
              <a:t>: </a:t>
            </a:r>
            <a:r>
              <a:rPr lang="de-AT" b="1" dirty="0" smtClean="0"/>
              <a:t>1. Internetauftritt </a:t>
            </a:r>
            <a:r>
              <a:rPr lang="de-AT" dirty="0" smtClean="0"/>
              <a:t>mit eigener Homepage (organisiert von Peter </a:t>
            </a:r>
            <a:r>
              <a:rPr lang="de-AT" dirty="0" err="1" smtClean="0"/>
              <a:t>Marinschek</a:t>
            </a:r>
            <a:r>
              <a:rPr lang="de-AT" dirty="0" smtClean="0"/>
              <a:t>)!</a:t>
            </a:r>
          </a:p>
          <a:p>
            <a:r>
              <a:rPr lang="de-AT" b="1" dirty="0" smtClean="0"/>
              <a:t>Mitgliederstand 2000</a:t>
            </a:r>
            <a:r>
              <a:rPr lang="de-AT" dirty="0" smtClean="0"/>
              <a:t>: 65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b="1" u="sng" dirty="0" smtClean="0"/>
              <a:t>2001 - 2005</a:t>
            </a:r>
            <a:r>
              <a:rPr lang="de-AT" dirty="0" smtClean="0"/>
              <a:t>: </a:t>
            </a:r>
          </a:p>
          <a:p>
            <a:r>
              <a:rPr lang="de-AT" dirty="0" smtClean="0"/>
              <a:t>Radrennteam und Hobbysektion wird immer größer!</a:t>
            </a:r>
          </a:p>
          <a:p>
            <a:r>
              <a:rPr lang="de-AT" dirty="0" smtClean="0"/>
              <a:t>Große Erfolge: z. B.: ÖM-Berg Elite am </a:t>
            </a:r>
            <a:r>
              <a:rPr lang="de-AT" dirty="0" err="1" smtClean="0"/>
              <a:t>Timmelsjoch</a:t>
            </a:r>
            <a:r>
              <a:rPr lang="de-AT" dirty="0" smtClean="0"/>
              <a:t>: 5. Mario </a:t>
            </a:r>
            <a:r>
              <a:rPr lang="de-AT" dirty="0" err="1" smtClean="0"/>
              <a:t>Marinschek</a:t>
            </a:r>
            <a:r>
              <a:rPr lang="de-AT" dirty="0" smtClean="0"/>
              <a:t>!</a:t>
            </a:r>
          </a:p>
          <a:p>
            <a:r>
              <a:rPr lang="de-AT" b="1" u="sng" dirty="0" smtClean="0"/>
              <a:t>24.05. 2001</a:t>
            </a:r>
            <a:r>
              <a:rPr lang="de-AT" dirty="0" smtClean="0"/>
              <a:t>: </a:t>
            </a:r>
            <a:r>
              <a:rPr lang="de-AT" b="1" dirty="0" smtClean="0"/>
              <a:t>1. Einzelzeitfahren </a:t>
            </a:r>
            <a:r>
              <a:rPr lang="de-AT" b="1" dirty="0" err="1" smtClean="0"/>
              <a:t>Erlach</a:t>
            </a:r>
            <a:r>
              <a:rPr lang="de-AT" b="1" dirty="0" smtClean="0"/>
              <a:t> </a:t>
            </a:r>
            <a:r>
              <a:rPr lang="de-AT" dirty="0" smtClean="0"/>
              <a:t>– </a:t>
            </a:r>
            <a:r>
              <a:rPr lang="de-AT" dirty="0" err="1" smtClean="0"/>
              <a:t>Radenthein</a:t>
            </a:r>
            <a:r>
              <a:rPr lang="de-AT" dirty="0" smtClean="0"/>
              <a:t> – </a:t>
            </a:r>
            <a:r>
              <a:rPr lang="de-AT" dirty="0" err="1" smtClean="0"/>
              <a:t>Erlach</a:t>
            </a:r>
            <a:r>
              <a:rPr lang="de-AT" dirty="0" smtClean="0"/>
              <a:t> (Sieger Mario </a:t>
            </a:r>
            <a:r>
              <a:rPr lang="de-AT" dirty="0" err="1" smtClean="0"/>
              <a:t>Marinschek</a:t>
            </a:r>
            <a:r>
              <a:rPr lang="de-AT" dirty="0" smtClean="0"/>
              <a:t> 13:43 Min.)!</a:t>
            </a:r>
          </a:p>
          <a:p>
            <a:r>
              <a:rPr lang="de-AT" dirty="0" smtClean="0"/>
              <a:t>Erstmalig wird ab 2001 die </a:t>
            </a:r>
            <a:r>
              <a:rPr lang="de-AT" b="1" dirty="0" smtClean="0"/>
              <a:t>Clubmeisterschaft</a:t>
            </a:r>
            <a:r>
              <a:rPr lang="de-AT" dirty="0" smtClean="0"/>
              <a:t> mit 4 – 5 Bewerben abgehalten! …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20 Jahre </a:t>
            </a:r>
            <a:r>
              <a:rPr lang="de-AT" b="1" dirty="0" err="1" smtClean="0">
                <a:solidFill>
                  <a:srgbClr val="FF0000"/>
                </a:solidFill>
              </a:rPr>
              <a:t>Radclub</a:t>
            </a:r>
            <a:r>
              <a:rPr lang="de-AT" b="1" dirty="0" smtClean="0">
                <a:solidFill>
                  <a:srgbClr val="FF0000"/>
                </a:solidFill>
              </a:rPr>
              <a:t> Feld am See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u="sng" dirty="0" smtClean="0"/>
              <a:t>2002</a:t>
            </a:r>
            <a:r>
              <a:rPr lang="de-AT" dirty="0" smtClean="0"/>
              <a:t>: </a:t>
            </a:r>
            <a:r>
              <a:rPr lang="de-AT" b="1" dirty="0" smtClean="0"/>
              <a:t>Beitritt zum ARBÖ und ASKÖ! </a:t>
            </a:r>
            <a:r>
              <a:rPr lang="de-AT" dirty="0" smtClean="0">
                <a:solidFill>
                  <a:srgbClr val="FF0000"/>
                </a:solidFill>
              </a:rPr>
              <a:t>(TJ) </a:t>
            </a:r>
            <a:r>
              <a:rPr lang="de-AT" b="1" dirty="0" smtClean="0"/>
              <a:t>…</a:t>
            </a:r>
          </a:p>
          <a:p>
            <a:r>
              <a:rPr lang="de-AT" dirty="0" smtClean="0"/>
              <a:t>Ab sofort neuer Vereinsname: </a:t>
            </a:r>
            <a:r>
              <a:rPr lang="de-AT" b="1" dirty="0" smtClean="0"/>
              <a:t>ARBÖ Raiffeisen </a:t>
            </a:r>
            <a:r>
              <a:rPr lang="de-AT" b="1" dirty="0" err="1" smtClean="0"/>
              <a:t>Radclub</a:t>
            </a:r>
            <a:r>
              <a:rPr lang="de-AT" b="1" dirty="0" smtClean="0"/>
              <a:t> Feld am See!</a:t>
            </a:r>
          </a:p>
          <a:p>
            <a:r>
              <a:rPr lang="de-AT" b="1" dirty="0" smtClean="0"/>
              <a:t>ARBÖ Bergrennen </a:t>
            </a:r>
            <a:r>
              <a:rPr lang="de-AT" b="1" dirty="0" err="1" smtClean="0"/>
              <a:t>Afritz</a:t>
            </a:r>
            <a:r>
              <a:rPr lang="de-AT" b="1" dirty="0" smtClean="0"/>
              <a:t> – </a:t>
            </a:r>
            <a:r>
              <a:rPr lang="de-AT" b="1" dirty="0" err="1" smtClean="0"/>
              <a:t>Verditz</a:t>
            </a:r>
            <a:r>
              <a:rPr lang="de-AT" b="1" dirty="0" smtClean="0"/>
              <a:t> </a:t>
            </a:r>
            <a:r>
              <a:rPr lang="de-AT" dirty="0" smtClean="0"/>
              <a:t>wird immer größer (z. B. 2003: 146 Starter – Rekord 2011: 187 Starter, Abhaltung ÖM-Berg Master)! …</a:t>
            </a:r>
          </a:p>
          <a:p>
            <a:r>
              <a:rPr lang="de-AT" b="1" dirty="0" smtClean="0"/>
              <a:t>Viele große Erfolge </a:t>
            </a:r>
            <a:r>
              <a:rPr lang="de-AT" dirty="0" smtClean="0"/>
              <a:t>u. a. bei Österr. und </a:t>
            </a:r>
            <a:r>
              <a:rPr lang="de-AT" dirty="0" err="1" smtClean="0"/>
              <a:t>Kärnt</a:t>
            </a:r>
            <a:r>
              <a:rPr lang="de-AT" dirty="0" smtClean="0"/>
              <a:t>. Meisterschaften!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Bildschirmpräsentation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Radclub Feld am See www.rc-feldamsee.at</vt:lpstr>
      <vt:lpstr>20 Jahre Radclub Feld am See</vt:lpstr>
      <vt:lpstr>20 Jahre Radclub Feld am See</vt:lpstr>
      <vt:lpstr>20 Jahre Radclub Feld am See 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20 Jahre Radclub Feld am See</vt:lpstr>
      <vt:lpstr>Ehrungen und Danksagungen</vt:lpstr>
      <vt:lpstr>20 Jahre Radclub Feld am See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Radclub Feld am See www.rc-feldamsee.at</dc:title>
  <dc:creator>Peter</dc:creator>
  <cp:lastModifiedBy>Dobernig</cp:lastModifiedBy>
  <cp:revision>28</cp:revision>
  <dcterms:created xsi:type="dcterms:W3CDTF">2019-01-10T18:15:01Z</dcterms:created>
  <dcterms:modified xsi:type="dcterms:W3CDTF">2019-01-25T13:11:54Z</dcterms:modified>
</cp:coreProperties>
</file>